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60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7" r:id="rId23"/>
    <p:sldId id="355" r:id="rId24"/>
    <p:sldId id="364" r:id="rId25"/>
    <p:sldId id="365" r:id="rId26"/>
    <p:sldId id="366" r:id="rId27"/>
    <p:sldId id="325" r:id="rId28"/>
    <p:sldId id="349" r:id="rId29"/>
    <p:sldId id="360" r:id="rId30"/>
    <p:sldId id="352" r:id="rId31"/>
    <p:sldId id="353" r:id="rId32"/>
    <p:sldId id="356" r:id="rId33"/>
    <p:sldId id="357" r:id="rId34"/>
    <p:sldId id="354" r:id="rId35"/>
    <p:sldId id="286" r:id="rId36"/>
    <p:sldId id="332" r:id="rId37"/>
    <p:sldId id="287" r:id="rId38"/>
    <p:sldId id="280" r:id="rId39"/>
    <p:sldId id="288" r:id="rId40"/>
    <p:sldId id="297" r:id="rId41"/>
    <p:sldId id="291" r:id="rId42"/>
    <p:sldId id="292" r:id="rId43"/>
    <p:sldId id="293" r:id="rId44"/>
    <p:sldId id="294" r:id="rId45"/>
    <p:sldId id="295" r:id="rId46"/>
    <p:sldId id="296" r:id="rId47"/>
    <p:sldId id="304" r:id="rId48"/>
    <p:sldId id="298" r:id="rId49"/>
    <p:sldId id="299" r:id="rId50"/>
    <p:sldId id="300" r:id="rId51"/>
    <p:sldId id="302" r:id="rId52"/>
    <p:sldId id="308" r:id="rId53"/>
    <p:sldId id="305" r:id="rId54"/>
    <p:sldId id="306" r:id="rId55"/>
    <p:sldId id="307" r:id="rId56"/>
    <p:sldId id="363" r:id="rId57"/>
    <p:sldId id="329" r:id="rId58"/>
    <p:sldId id="28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1" autoAdjust="0"/>
    <p:restoredTop sz="96140" autoAdjust="0"/>
  </p:normalViewPr>
  <p:slideViewPr>
    <p:cSldViewPr snapToGrid="0">
      <p:cViewPr varScale="1">
        <p:scale>
          <a:sx n="95" d="100"/>
          <a:sy n="95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etc while giving you a good level of flexibility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086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764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4529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21/07/2018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50.pn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436485"/>
            <a:ext cx="1036705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 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54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Builder V4</a:t>
            </a:r>
            <a:endParaRPr kumimoji="0" lang="en-AU" sz="54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Targeting multiple channels is complex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1626471"/>
            <a:ext cx="11101849" cy="607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you make your chatbot work with both Slack and Teams? </a:t>
            </a:r>
          </a:p>
          <a:p>
            <a:pPr defTabSz="896455">
              <a:lnSpc>
                <a:spcPct val="150000"/>
              </a:lnSpc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about bringing your existing chatbot to new channels? 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You would probably have to rewrite a large portion of your code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32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667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316759" y="727946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626471"/>
            <a:ext cx="9038951" cy="42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2127916"/>
            <a:ext cx="4661735" cy="327435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Build your Bot using</a:t>
            </a:r>
          </a:p>
          <a:p>
            <a:pPr defTabSz="457049"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.NET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JavaScript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Python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2625361"/>
            <a:ext cx="11643258" cy="168122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buFont typeface="Arial" pitchFamily="34" charset="0"/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Register your bot using:</a:t>
            </a:r>
          </a:p>
          <a:p>
            <a:pPr defTabSz="457049">
              <a:buFontTx/>
              <a:buChar char="-"/>
              <a:defRPr/>
            </a:pPr>
            <a:r>
              <a:rPr lang="en-US" sz="3137" kern="0" dirty="0">
                <a:solidFill>
                  <a:srgbClr val="000000"/>
                </a:solidFill>
              </a:rPr>
              <a:t>the Azure CLI </a:t>
            </a:r>
            <a:r>
              <a:rPr lang="en-US" sz="3137" kern="0" dirty="0" err="1">
                <a:solidFill>
                  <a:srgbClr val="000000"/>
                </a:solidFill>
              </a:rPr>
              <a:t>msbot</a:t>
            </a:r>
            <a:r>
              <a:rPr lang="en-US" sz="3137" kern="0" dirty="0">
                <a:solidFill>
                  <a:srgbClr val="000000"/>
                </a:solidFill>
              </a:rPr>
              <a:t> extension </a:t>
            </a:r>
          </a:p>
          <a:p>
            <a:pPr defTabSz="457049">
              <a:buFontTx/>
              <a:buChar char="-"/>
              <a:defRPr/>
            </a:pPr>
            <a:r>
              <a:rPr lang="en-US" sz="3137" kern="0" dirty="0">
                <a:solidFill>
                  <a:srgbClr val="000000"/>
                </a:solidFill>
              </a:rPr>
              <a:t>or 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 Messenger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394863"/>
            <a:ext cx="3982239" cy="513434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Bots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  <a:p>
            <a:pPr algn="ctr">
              <a:lnSpc>
                <a:spcPct val="1500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118360"/>
            <a:ext cx="3982239" cy="3687354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697480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9DF6C-0805-46BB-828E-8982E84CD081}"/>
              </a:ext>
            </a:extLst>
          </p:cNvPr>
          <p:cNvSpPr txBox="1"/>
          <p:nvPr/>
        </p:nvSpPr>
        <p:spPr>
          <a:xfrm>
            <a:off x="1553238" y="4337192"/>
            <a:ext cx="3648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  <a:b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A236C7-BD90-4706-A778-1A5B45F23AE4}"/>
              </a:ext>
            </a:extLst>
          </p:cNvPr>
          <p:cNvGrpSpPr/>
          <p:nvPr/>
        </p:nvGrpSpPr>
        <p:grpSpPr>
          <a:xfrm>
            <a:off x="1646551" y="4701543"/>
            <a:ext cx="1539048" cy="276999"/>
            <a:chOff x="1646551" y="4701543"/>
            <a:chExt cx="1539048" cy="27699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F80ADC-A972-4829-823C-B75652E789E6}"/>
                </a:ext>
              </a:extLst>
            </p:cNvPr>
            <p:cNvSpPr/>
            <p:nvPr/>
          </p:nvSpPr>
          <p:spPr>
            <a:xfrm>
              <a:off x="1646551" y="4736828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CD6868-3C61-4BBF-A504-498A47549724}"/>
                </a:ext>
              </a:extLst>
            </p:cNvPr>
            <p:cNvSpPr txBox="1"/>
            <p:nvPr/>
          </p:nvSpPr>
          <p:spPr>
            <a:xfrm>
              <a:off x="1857542" y="4701543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implement a bot, create an instance of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must implement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>
              <a:lnSpc>
                <a:spcPct val="150000"/>
              </a:lnSpc>
            </a:pP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called every time a message is received</a:t>
            </a: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IBot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Task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turnContext.Activity.Type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ActivityTypes.Message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$"You said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 {} 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Middleware is cross-cutting functionality which is useful and reusable by different bots. For example: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logging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</a:t>
            </a: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Contains:</a:t>
            </a:r>
          </a:p>
          <a:p>
            <a:pPr marL="1028700" lvl="1" indent="-571500" algn="l"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 or more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</a:t>
            </a:r>
          </a:p>
          <a:p>
            <a:pPr marL="1028700" lvl="1" indent="-571500" algn="l"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class.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 middleware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be more engaging using cards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4772968" y="1820743"/>
            <a:ext cx="7988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Activity.CreateReply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4772968" y="2826985"/>
            <a:ext cx="7772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4772968" y="4856896"/>
            <a:ext cx="7615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£7.454/month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+ Azure App Service + Azure Search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69596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0885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LUIS API—Text Requests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3285</Words>
  <Application>Microsoft Office PowerPoint</Application>
  <PresentationFormat>Widescreen</PresentationFormat>
  <Paragraphs>712</Paragraphs>
  <Slides>56</Slides>
  <Notes>56</Notes>
  <HiddenSlides>1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113</cp:revision>
  <dcterms:created xsi:type="dcterms:W3CDTF">2017-03-30T10:14:41Z</dcterms:created>
  <dcterms:modified xsi:type="dcterms:W3CDTF">2018-07-21T15:31:50Z</dcterms:modified>
</cp:coreProperties>
</file>